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89" r:id="rId3"/>
    <p:sldId id="288" r:id="rId4"/>
    <p:sldId id="291" r:id="rId5"/>
    <p:sldId id="292" r:id="rId6"/>
    <p:sldId id="293" r:id="rId7"/>
    <p:sldId id="294" r:id="rId8"/>
    <p:sldId id="296" r:id="rId9"/>
    <p:sldId id="297" r:id="rId10"/>
    <p:sldId id="295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21" r:id="rId20"/>
    <p:sldId id="306" r:id="rId21"/>
    <p:sldId id="323" r:id="rId22"/>
    <p:sldId id="307" r:id="rId23"/>
    <p:sldId id="308" r:id="rId24"/>
    <p:sldId id="309" r:id="rId25"/>
    <p:sldId id="310" r:id="rId26"/>
    <p:sldId id="322" r:id="rId27"/>
    <p:sldId id="311" r:id="rId28"/>
    <p:sldId id="312" r:id="rId29"/>
    <p:sldId id="314" r:id="rId30"/>
    <p:sldId id="325" r:id="rId31"/>
    <p:sldId id="315" r:id="rId32"/>
    <p:sldId id="319" r:id="rId33"/>
    <p:sldId id="320" r:id="rId34"/>
    <p:sldId id="316" r:id="rId35"/>
    <p:sldId id="317" r:id="rId36"/>
    <p:sldId id="318" r:id="rId37"/>
    <p:sldId id="324" r:id="rId38"/>
  </p:sldIdLst>
  <p:sldSz cx="9144000" cy="5143500" type="screen16x9"/>
  <p:notesSz cx="6858000" cy="9144000"/>
  <p:embeddedFontLst>
    <p:embeddedFont>
      <p:font typeface="Average" panose="020B0604020202020204" charset="0"/>
      <p:regular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Oswald" panose="020B060402020202020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25" autoAdjust="0"/>
  </p:normalViewPr>
  <p:slideViewPr>
    <p:cSldViewPr snapToGrid="0">
      <p:cViewPr varScale="1">
        <p:scale>
          <a:sx n="88" d="100"/>
          <a:sy n="88" d="100"/>
        </p:scale>
        <p:origin x="64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10198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79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UTXO is good for zero-knowledge capabilities to the token capabilities and UTXO-like structures are a very good fit for these types of cryptographic </a:t>
            </a:r>
          </a:p>
          <a:p>
            <a:endParaRPr lang="en-US" dirty="0" smtClean="0"/>
          </a:p>
          <a:p>
            <a:r>
              <a:rPr lang="en-US" dirty="0" smtClean="0"/>
              <a:t>circuits</a:t>
            </a:r>
          </a:p>
          <a:p>
            <a:endParaRPr lang="en-US" dirty="0" smtClean="0"/>
          </a:p>
          <a:p>
            <a:r>
              <a:rPr lang="en-US" dirty="0" smtClean="0"/>
              <a:t>We looked at the pure account-based model (</a:t>
            </a:r>
            <a:r>
              <a:rPr lang="en-US" dirty="0" err="1" smtClean="0"/>
              <a:t>ala</a:t>
            </a:r>
            <a:r>
              <a:rPr lang="en-US" dirty="0" smtClean="0"/>
              <a:t> </a:t>
            </a:r>
            <a:r>
              <a:rPr lang="en-US" dirty="0" err="1" smtClean="0"/>
              <a:t>Ethereum</a:t>
            </a:r>
            <a:r>
              <a:rPr lang="en-US" dirty="0" smtClean="0"/>
              <a:t>) but determined it was not a great fit especially when taking into consideration that we also plan </a:t>
            </a:r>
          </a:p>
          <a:p>
            <a:endParaRPr lang="en-US" dirty="0" smtClean="0"/>
          </a:p>
          <a:p>
            <a:r>
              <a:rPr lang="en-US" dirty="0" smtClean="0"/>
              <a:t>to add zero-knowledge capabilities to the token capabilities and UTXO-like structures are a very good fit for these types of cryptographic circuits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0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Understanding </a:t>
            </a:r>
            <a:r>
              <a:rPr lang="en-US" dirty="0" err="1" smtClean="0"/>
              <a:t>Hyperledger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Fabric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Vipin Rathi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1" y="158400"/>
            <a:ext cx="88272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8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" y="230400"/>
            <a:ext cx="879840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0" y="144000"/>
            <a:ext cx="8827199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158399"/>
            <a:ext cx="8798400" cy="48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7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" y="144001"/>
            <a:ext cx="8985600" cy="48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" y="108000"/>
            <a:ext cx="8892000" cy="49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" y="122400"/>
            <a:ext cx="8877600" cy="49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72801"/>
            <a:ext cx="8856000" cy="48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" y="136801"/>
            <a:ext cx="8920800" cy="48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" y="93600"/>
            <a:ext cx="8848799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</a:t>
            </a:r>
            <a:r>
              <a:rPr lang="en-US" sz="3200" dirty="0" err="1" smtClean="0"/>
              <a:t>Bitcoin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Script is a </a:t>
            </a:r>
            <a:r>
              <a:rPr lang="en-US" sz="2800" dirty="0" smtClean="0"/>
              <a:t>Forth-like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tack-based</a:t>
            </a:r>
          </a:p>
          <a:p>
            <a:r>
              <a:rPr lang="en-US" sz="2800" dirty="0" smtClean="0"/>
              <a:t> Reverse-polish </a:t>
            </a:r>
          </a:p>
          <a:p>
            <a:r>
              <a:rPr lang="en-US" sz="2800" dirty="0" smtClean="0"/>
              <a:t>Turing </a:t>
            </a:r>
            <a:r>
              <a:rPr lang="en-US" sz="2800" dirty="0"/>
              <a:t>Incomplete language. </a:t>
            </a:r>
            <a:endParaRPr lang="en-US" sz="2800" spc="-5" dirty="0"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81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" y="172197"/>
            <a:ext cx="8920800" cy="47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" y="86400"/>
            <a:ext cx="8935200" cy="487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199"/>
            <a:ext cx="8964000" cy="50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5796"/>
            <a:ext cx="8971200" cy="49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" y="121927"/>
            <a:ext cx="8942400" cy="48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" y="202406"/>
            <a:ext cx="8964000" cy="479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15200"/>
            <a:ext cx="8906400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72000"/>
            <a:ext cx="8985600" cy="49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38241"/>
            <a:ext cx="8992800" cy="50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3"/>
          <a:srcRect l="14141" t="8349" r="6061" b="10945"/>
          <a:stretch>
            <a:fillRect/>
          </a:stretch>
        </p:blipFill>
        <p:spPr bwMode="auto">
          <a:xfrm>
            <a:off x="216000" y="180000"/>
            <a:ext cx="8820000" cy="4888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39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86400"/>
            <a:ext cx="8896350" cy="48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</a:t>
            </a:r>
            <a:r>
              <a:rPr lang="en-US" dirty="0" err="1" smtClean="0"/>
              <a:t>Blockchain</a:t>
            </a:r>
            <a:r>
              <a:rPr lang="en-US" dirty="0" smtClean="0"/>
              <a:t> States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 smtClean="0"/>
              <a:t>Ethereum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 Account Data</a:t>
            </a:r>
          </a:p>
          <a:p>
            <a:r>
              <a:rPr lang="en-US" sz="2800" dirty="0" err="1" smtClean="0">
                <a:sym typeface="Wingdings" panose="05000000000000000000" pitchFamily="2" charset="2"/>
              </a:rPr>
              <a:t>Hyperledger</a:t>
            </a:r>
            <a:r>
              <a:rPr lang="en-US" sz="2800" dirty="0" smtClean="0">
                <a:sym typeface="Wingdings" panose="05000000000000000000" pitchFamily="2" charset="2"/>
              </a:rPr>
              <a:t>  Key-value Database Transaction log,</a:t>
            </a:r>
          </a:p>
          <a:p>
            <a:pPr marL="11430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                              </a:t>
            </a:r>
            <a:r>
              <a:rPr lang="en-US" sz="2800" dirty="0">
                <a:sym typeface="Wingdings" panose="05000000000000000000" pitchFamily="2" charset="2"/>
              </a:rPr>
              <a:t>World </a:t>
            </a:r>
            <a:r>
              <a:rPr lang="en-US" sz="2800" dirty="0" smtClean="0">
                <a:sym typeface="Wingdings" panose="05000000000000000000" pitchFamily="2" charset="2"/>
              </a:rPr>
              <a:t>State</a:t>
            </a: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 smtClean="0"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ym typeface="Wingdings" panose="05000000000000000000" pitchFamily="2" charset="2"/>
              </a:rPr>
              <a:t>Bitcoin</a:t>
            </a:r>
            <a:r>
              <a:rPr lang="en-US" sz="2800" dirty="0" smtClean="0">
                <a:sym typeface="Wingdings" panose="05000000000000000000" pitchFamily="2" charset="2"/>
              </a:rPr>
              <a:t>  UTXO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960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67078"/>
            <a:ext cx="8906400" cy="48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9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" y="151200"/>
            <a:ext cx="8870400" cy="47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" y="165600"/>
            <a:ext cx="8776800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" y="151200"/>
            <a:ext cx="886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" y="129600"/>
            <a:ext cx="8928000" cy="4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" y="144000"/>
            <a:ext cx="8870950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smtClean="0"/>
              <a:t>Thanks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7831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225425"/>
            <a:ext cx="875665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0" y="172800"/>
            <a:ext cx="8776800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3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151200"/>
            <a:ext cx="8827200" cy="47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5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151200"/>
            <a:ext cx="8827200" cy="47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178402"/>
            <a:ext cx="8827199" cy="481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151200"/>
            <a:ext cx="8827200" cy="47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" y="178402"/>
            <a:ext cx="8827199" cy="4813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9" y="83647"/>
            <a:ext cx="8827200" cy="49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51200"/>
            <a:ext cx="88776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4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17230</TotalTime>
  <Words>115</Words>
  <Application>Microsoft Office PowerPoint</Application>
  <PresentationFormat>On-screen Show (16:9)</PresentationFormat>
  <Paragraphs>21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Average</vt:lpstr>
      <vt:lpstr>Georgia</vt:lpstr>
      <vt:lpstr>Oswald</vt:lpstr>
      <vt:lpstr>Calibri</vt:lpstr>
      <vt:lpstr>Times New Roman</vt:lpstr>
      <vt:lpstr>Wingdings</vt:lpstr>
      <vt:lpstr>Arial</vt:lpstr>
      <vt:lpstr>Slate</vt:lpstr>
      <vt:lpstr>Understanding Hyperledger Fabric</vt:lpstr>
      <vt:lpstr>                                 Bitcoin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Blockchain States</vt:lpstr>
      <vt:lpstr>PowerPoint Presentation</vt:lpstr>
      <vt:lpstr>PowerPoint Presentation</vt:lpstr>
      <vt:lpstr>s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Defined Multi Domain Orchestrator</dc:title>
  <dc:creator>Vipin Kumar Rathi</dc:creator>
  <cp:lastModifiedBy>Vipin Kumar Rathi</cp:lastModifiedBy>
  <cp:revision>160</cp:revision>
  <dcterms:modified xsi:type="dcterms:W3CDTF">2019-02-02T19:19:57Z</dcterms:modified>
</cp:coreProperties>
</file>